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58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Aspectos formales DE LA ESCRITURA AUDIOVISUAL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Pautas a respetar formalmente en el guion cinematográfico o televisivo.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812" y="3085766"/>
            <a:ext cx="4960305" cy="3306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1831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Algunas aclaraciones básicas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2180496"/>
            <a:ext cx="11150887" cy="4677504"/>
          </a:xfrm>
        </p:spPr>
        <p:txBody>
          <a:bodyPr>
            <a:normAutofit/>
          </a:bodyPr>
          <a:lstStyle/>
          <a:p>
            <a:pPr fontAlgn="base"/>
            <a:r>
              <a:rPr lang="es-AR" dirty="0"/>
              <a:t>Un guion debe permitir visualizar acciones e interacciones de personajes, espacios y contextos;  debe hacer avanzar el tiempo narrativo y debe permitir escuchar sonidos de todo tipo, desde diálogos hasta música o efectos sonoros, si fuera necesario. </a:t>
            </a:r>
          </a:p>
          <a:p>
            <a:pPr fontAlgn="base"/>
            <a:r>
              <a:rPr lang="es-AR" dirty="0"/>
              <a:t>Un guion no puede contener pensamientos o sentimientos de personajes, sino que debe elaborar acciones donde éstos puedan ser mostrados. </a:t>
            </a:r>
          </a:p>
          <a:p>
            <a:pPr fontAlgn="base"/>
            <a:r>
              <a:rPr lang="es-AR" dirty="0"/>
              <a:t>Un guion se escribe en escenas, unidad narrativa que se desarrolla en un mismo espacio y tiempo. Si cambia el espacio y/o el tiempo, cambia la escena.</a:t>
            </a:r>
          </a:p>
          <a:p>
            <a:pPr fontAlgn="base"/>
            <a:r>
              <a:rPr lang="es-AR" dirty="0"/>
              <a:t>Un guion debe describir mínimamente características físicas de personajes, de espacios relevantes para el desarrollo dramático, y debe particularizar acciones en relación a las necesidades dramáticas. </a:t>
            </a:r>
          </a:p>
          <a:p>
            <a:pPr fontAlgn="base"/>
            <a:r>
              <a:rPr lang="es-AR" dirty="0"/>
              <a:t>Un guion debe dar la sensación de fluidez temporal. Para que el tiempo "avance" hay que mostrarlo, fundamentalmente, a través de acciones de personajes.</a:t>
            </a:r>
          </a:p>
          <a:p>
            <a:pPr fontAlgn="base"/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82093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Formato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46808"/>
          </a:xfrm>
        </p:spPr>
        <p:txBody>
          <a:bodyPr>
            <a:normAutofit lnSpcReduction="10000"/>
          </a:bodyPr>
          <a:lstStyle/>
          <a:p>
            <a:pPr fontAlgn="base"/>
            <a:r>
              <a:rPr lang="es-AR" dirty="0"/>
              <a:t>La tipografía para la escritura de un </a:t>
            </a:r>
            <a:r>
              <a:rPr lang="es-AR" dirty="0" err="1"/>
              <a:t>guión</a:t>
            </a:r>
            <a:r>
              <a:rPr lang="es-AR" dirty="0"/>
              <a:t> es </a:t>
            </a:r>
            <a:r>
              <a:rPr lang="es-AR" dirty="0" err="1"/>
              <a:t>Courrier</a:t>
            </a:r>
            <a:r>
              <a:rPr lang="es-AR" dirty="0"/>
              <a:t> New 12 </a:t>
            </a:r>
          </a:p>
          <a:p>
            <a:pPr fontAlgn="base"/>
            <a:r>
              <a:rPr lang="es-AR" dirty="0"/>
              <a:t>La acción se escribe de margen a margen </a:t>
            </a:r>
          </a:p>
          <a:p>
            <a:pPr fontAlgn="base"/>
            <a:r>
              <a:rPr lang="es-AR" dirty="0"/>
              <a:t>El diálogo o sonido se escribe dejando sangría tanto a derecha como a izquierda del margen. El nombre del personaje que habla se escribe en mayúscula y debajo de éste entre paréntesis las rúbricas correspondientes, y debajo de éstas, el texto del personaje. No se usan guiones de diálogo. Se dejan dos espacios antes y después del diálogo. </a:t>
            </a:r>
          </a:p>
          <a:p>
            <a:pPr fontAlgn="base"/>
            <a:r>
              <a:rPr lang="es-AR" dirty="0"/>
              <a:t>Cada vez que aparece un personaje hay que nombrarlo ( no se puede escribir "él" "ellas", aunque parezca reiterativo hay que hacerlo así) y escribir su nombre en mayúscula. Todo personaje que aparezca, aunque sea secundario, debe estar consignado de este modo. </a:t>
            </a:r>
          </a:p>
          <a:p>
            <a:pPr fontAlgn="base"/>
            <a:r>
              <a:rPr lang="es-AR" dirty="0"/>
              <a:t>Cada escena lleva un encabezamiento tipo y no hay discusión al respecto, es así por convención: número de escena (sólo el número), interior o exterior, locación, día o noche (si es necesario amanecer o atardecer), todo en mayúsculas. </a:t>
            </a:r>
          </a:p>
          <a:p>
            <a:pPr fontAlgn="base"/>
            <a:r>
              <a:rPr lang="es-AR" dirty="0"/>
              <a:t>Si no se ve a quien habla, se debe consignar su nombre en el diálogo y al lado aclarar off.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11965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formato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9860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s-AR" dirty="0"/>
              <a:t>Si no se ve a quien habla, se debe consignar su nombre en el diálogo y al lado aclarar off. </a:t>
            </a:r>
          </a:p>
          <a:p>
            <a:pPr fontAlgn="base"/>
            <a:r>
              <a:rPr lang="es-AR" dirty="0"/>
              <a:t>Si se quiere consignar fundido a negro o encadenado, una vez terminada la escena se escribe: FUNDE A NEGRO o FUNDE ENCADENADO A: </a:t>
            </a:r>
          </a:p>
          <a:p>
            <a:pPr fontAlgn="base"/>
            <a:r>
              <a:rPr lang="es-AR" dirty="0"/>
              <a:t>Si se quiere plantear un futuro montaje alterno, sobre mismas escenas, al número de escena se la agrega una letra. Ejemplo 2 a, 2 b, 2 c. </a:t>
            </a:r>
          </a:p>
          <a:p>
            <a:pPr fontAlgn="base"/>
            <a:r>
              <a:rPr lang="es-AR" dirty="0"/>
              <a:t>Se deja un espacio entre la indicación del comienzo de la escena y la acción y dos espacios entre el final de la acción y la escena siguiente. </a:t>
            </a:r>
          </a:p>
          <a:p>
            <a:pPr fontAlgn="base"/>
            <a:r>
              <a:rPr lang="es-AR" dirty="0"/>
              <a:t>Sonido: si el sonido acompaña a la acción, se lo debe consignar en el cuerpo del texto, en mayúscula o negrita o bastardilla (más usado: mayúscula) Sólo si el sonido es muy relevante, tiene una presencia dramática decisiva para el avance de la acción, se escribe en la columna de diálogo. </a:t>
            </a:r>
          </a:p>
          <a:p>
            <a:pPr fontAlgn="base"/>
            <a:r>
              <a:rPr lang="es-AR" dirty="0"/>
              <a:t>Si en una misma escena se quiere remarcar acciones diferentes, se debe dejar un espacio entre la escrituran de una y otra. </a:t>
            </a:r>
          </a:p>
          <a:p>
            <a:pPr fontAlgn="base"/>
            <a:r>
              <a:rPr lang="es-AR" dirty="0"/>
              <a:t>Si aparece FLASH BACK(O FORWARD) consignarlo así antes de que empiece la escena, y cuando termina FIN FLASH BACK.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0865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o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165</TotalTime>
  <Words>600</Words>
  <Application>Microsoft Office PowerPoint</Application>
  <PresentationFormat>Panorámica</PresentationFormat>
  <Paragraphs>23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Gill Sans MT</vt:lpstr>
      <vt:lpstr>Wingdings 2</vt:lpstr>
      <vt:lpstr>Dividendo</vt:lpstr>
      <vt:lpstr>Aspectos formales DE LA ESCRITURA AUDIOVISUAL</vt:lpstr>
      <vt:lpstr>Algunas aclaraciones básicas</vt:lpstr>
      <vt:lpstr>Formato </vt:lpstr>
      <vt:lpstr>formato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Aspectos formales DE LA ESCRITURA AUDIOVISUAL</dc:title>
  <dc:creator>Usuario</dc:creator>
  <cp:lastModifiedBy>Usuario1</cp:lastModifiedBy>
  <cp:revision>7</cp:revision>
  <dcterms:created xsi:type="dcterms:W3CDTF">2017-06-28T00:23:22Z</dcterms:created>
  <dcterms:modified xsi:type="dcterms:W3CDTF">2020-03-06T19:28:57Z</dcterms:modified>
</cp:coreProperties>
</file>