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3015606"/>
          </a:xfrm>
        </p:spPr>
        <p:txBody>
          <a:bodyPr/>
          <a:lstStyle/>
          <a:p>
            <a:r>
              <a:rPr lang="es-AR" dirty="0" smtClean="0"/>
              <a:t>Estructura Dramática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3710610"/>
            <a:ext cx="8825658" cy="768626"/>
          </a:xfrm>
        </p:spPr>
        <p:txBody>
          <a:bodyPr/>
          <a:lstStyle/>
          <a:p>
            <a:r>
              <a:rPr lang="es-AR" dirty="0" smtClean="0"/>
              <a:t>Primer Acercamiento al </a:t>
            </a:r>
            <a:r>
              <a:rPr lang="es-AR" dirty="0" err="1" smtClean="0"/>
              <a:t>guión</a:t>
            </a:r>
            <a:r>
              <a:rPr lang="es-AR" dirty="0" smtClean="0"/>
              <a:t> audiovisual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4588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							Desenlace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Dentro de esta categoría encontramos dos elementos importantes:</a:t>
            </a:r>
          </a:p>
          <a:p>
            <a:r>
              <a:rPr lang="es-AR" dirty="0" smtClean="0"/>
              <a:t>EL CLIMAX: es el momento de tensión máximo en la historia, el momento en el que sabemos si el personaje principal resuelve o no su conflicto, si el problema se soluciona. En el guion clásico el personaje siempre resuelve el problema planteado. Determinamos así un final feliz. </a:t>
            </a:r>
          </a:p>
          <a:p>
            <a:r>
              <a:rPr lang="es-AR" dirty="0" smtClean="0"/>
              <a:t>El Epilogo: es utilizado justo después del clímax y se recomienda no hacer muy extenso este momento, pero simplemente es para dar una estabilidad a toda la historia que se vio vertiginosamente </a:t>
            </a:r>
            <a:r>
              <a:rPr lang="es-AR" dirty="0" err="1" smtClean="0"/>
              <a:t>conflictuada</a:t>
            </a:r>
            <a:r>
              <a:rPr lang="es-AR" dirty="0" smtClean="0"/>
              <a:t> por el problema planteado.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76717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974"/>
            <a:ext cx="10442712" cy="598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97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es la estructura dramática?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Es quien le da forma general a la obra, la que nos permite guiarnos a través del desarrollo progresivo de los sucesos.</a:t>
            </a:r>
          </a:p>
          <a:p>
            <a:pPr marL="0" indent="0">
              <a:buNone/>
            </a:pPr>
            <a:r>
              <a:rPr lang="es-AR" dirty="0" smtClean="0"/>
              <a:t>Dichos sucesos por lo general se desarrollan de forma “Cusa Efectista” es decir a través de la causa y el efecto. </a:t>
            </a:r>
          </a:p>
          <a:p>
            <a:pPr marL="0" indent="0">
              <a:buNone/>
            </a:pPr>
            <a:r>
              <a:rPr lang="es-AR" dirty="0" smtClean="0"/>
              <a:t>La estructura convencional que crea el teatro antiguo y que luego toma la literatura y por ultimo las artes audiovisuales es la estructura de 3 actos. </a:t>
            </a:r>
          </a:p>
          <a:p>
            <a:pPr marL="0" indent="0">
              <a:buNone/>
            </a:pPr>
            <a:r>
              <a:rPr lang="es-AR" dirty="0" smtClean="0"/>
              <a:t>Convencionalmente conocida por darnos una presentación, proponernos un nudo o conflicto y determinar un final o una resolución. </a:t>
            </a:r>
          </a:p>
          <a:p>
            <a:pPr marL="0" indent="0">
              <a:buNone/>
            </a:pPr>
            <a:r>
              <a:rPr lang="es-AR" dirty="0" smtClean="0"/>
              <a:t>La estructura dramática puede variar en algunos aspectos pero por lo general respetara los eslabones principales ya que sin ellos no podría desarrollarse con normalidad – naturalidad. </a:t>
            </a:r>
          </a:p>
        </p:txBody>
      </p:sp>
    </p:spTree>
    <p:extLst>
      <p:ext uri="{BB962C8B-B14F-4D97-AF65-F5344CB8AC3E}">
        <p14:creationId xmlns:p14="http://schemas.microsoft.com/office/powerpoint/2010/main" val="284959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¿Cómo se estructura?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72139"/>
            <a:ext cx="10016629" cy="4386470"/>
          </a:xfrm>
        </p:spPr>
        <p:txBody>
          <a:bodyPr>
            <a:normAutofit/>
          </a:bodyPr>
          <a:lstStyle/>
          <a:p>
            <a:r>
              <a:rPr lang="es-AR" dirty="0" smtClean="0"/>
              <a:t>PRESENTACION: 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En la presentación tiene lugar el momento de la </a:t>
            </a:r>
            <a:r>
              <a:rPr lang="es-AR" b="1" dirty="0" smtClean="0"/>
              <a:t>EXPOSICION</a:t>
            </a:r>
            <a:r>
              <a:rPr lang="es-AR" dirty="0" smtClean="0"/>
              <a:t> y eso significa que el espectador conocerá todos los datos necesarios para comprender la historia. Hablamos de quien es el personaje y que se propone, vemos donde vive y cual es su contexto, quienes son su familia y amigos por ejemplo. La presentación debe proponerse a demás de esto la llegada a tiempo y la lógica justa para que el CONFLICTO se desate y se desarrolle. </a:t>
            </a:r>
          </a:p>
          <a:p>
            <a:pPr marL="0" indent="0">
              <a:buNone/>
            </a:pPr>
            <a:r>
              <a:rPr lang="es-AR" dirty="0" smtClean="0"/>
              <a:t>La presentación es parte de lo que llamaremos </a:t>
            </a:r>
            <a:r>
              <a:rPr lang="es-AR" b="1" dirty="0" smtClean="0"/>
              <a:t>1º acto</a:t>
            </a:r>
            <a:r>
              <a:rPr lang="es-AR" dirty="0" smtClean="0"/>
              <a:t>. En él se sientan las bases para toda la historia. Se plantean aquí también las dudas y misterios a resolver. </a:t>
            </a:r>
          </a:p>
          <a:p>
            <a:pPr marL="0" indent="0">
              <a:buNone/>
            </a:pPr>
            <a:r>
              <a:rPr lang="es-AR" dirty="0" smtClean="0"/>
              <a:t>El espectador se pregunta constantemente que pasara. </a:t>
            </a:r>
          </a:p>
          <a:p>
            <a:pPr marL="0" indent="0">
              <a:buNone/>
            </a:pPr>
            <a:r>
              <a:rPr lang="es-AR" dirty="0" smtClean="0"/>
              <a:t>El personaje se encuentra en un </a:t>
            </a:r>
            <a:r>
              <a:rPr lang="es-AR" b="1" dirty="0" smtClean="0"/>
              <a:t>ESTADO INALTERADO </a:t>
            </a:r>
            <a:r>
              <a:rPr lang="es-AR" dirty="0" smtClean="0"/>
              <a:t>que pronto cambiara a Alterado.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539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0122" y="973668"/>
            <a:ext cx="6126245" cy="706964"/>
          </a:xfrm>
        </p:spPr>
        <p:txBody>
          <a:bodyPr/>
          <a:lstStyle/>
          <a:p>
            <a:r>
              <a:rPr lang="es-AR" sz="2800" dirty="0" smtClean="0"/>
              <a:t>Contextos - Personajes</a:t>
            </a:r>
            <a:endParaRPr lang="es-AR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491409"/>
            <a:ext cx="8825659" cy="3803374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Contexto: Cuando planteamos el primer acto de un audiovisual lo hacemos situando a los personajes y a los espectadores dentro de un mundo: ficcional, real o intermedio.  Este Mundo esta íntimamente relacionado con lo que le sucede al personaje y lo que tiene que atravesar. Muchas veces el contexto es tan funcional a la historia que ya no solo funciona como localizador espacio temporal sino como también desatador del conflicto (</a:t>
            </a:r>
            <a:r>
              <a:rPr lang="es-AR" dirty="0" err="1" smtClean="0"/>
              <a:t>Ej</a:t>
            </a:r>
            <a:r>
              <a:rPr lang="es-AR" dirty="0" smtClean="0"/>
              <a:t>: Mundos Post apocalípticos) </a:t>
            </a:r>
          </a:p>
          <a:p>
            <a:pPr marL="0" indent="0">
              <a:buNone/>
            </a:pPr>
            <a:r>
              <a:rPr lang="es-AR" dirty="0" smtClean="0"/>
              <a:t> </a:t>
            </a:r>
          </a:p>
          <a:p>
            <a:r>
              <a:rPr lang="es-AR" dirty="0" smtClean="0"/>
              <a:t>Personajes: Están dotados de características, caracterizaciones y a veces incluso estereotipos. </a:t>
            </a:r>
            <a:r>
              <a:rPr lang="es-AR" dirty="0"/>
              <a:t>S</a:t>
            </a:r>
            <a:r>
              <a:rPr lang="es-AR" dirty="0" smtClean="0"/>
              <a:t>on quienes llevan adelante la acción principal. La historia les sucede a ellos. Deben atravesar muchas pruebas para conseguir el objetivo deseado.  Hay personajes principales, secundarios, temporarios.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9904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72069" y="973668"/>
            <a:ext cx="6444297" cy="706964"/>
          </a:xfrm>
        </p:spPr>
        <p:txBody>
          <a:bodyPr/>
          <a:lstStyle/>
          <a:p>
            <a:r>
              <a:rPr lang="es-AR" dirty="0" smtClean="0"/>
              <a:t>Acciones - Conflicto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Acciones: Las acciones son llevadas a cabo por los personajes o por el grupo de ellos. Definen por lo general las características y rasgos de los personajes y que FUNCIONALIDAD cumplen los mismos en la trama. ¿Son héroes? ¿Son Villanos? ¿Son Ayudantes? Etc. 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Conflicto: Es el problema principal, es un choque de fuerzas que se oponen. El problema que afecta al protagonista o muchas veces a el en conjunto con su contexto. El conflicto supone una difícil pelea para el personaje y este hará todo lo posible por superarlo.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2425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583" y="973668"/>
            <a:ext cx="6364784" cy="706964"/>
          </a:xfrm>
        </p:spPr>
        <p:txBody>
          <a:bodyPr/>
          <a:lstStyle/>
          <a:p>
            <a:r>
              <a:rPr lang="es-AR" dirty="0" smtClean="0"/>
              <a:t>NUDO - CONFLICTO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29822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Hay tres tipos de conflictos básicos y fundamentales que pueden darse:</a:t>
            </a:r>
          </a:p>
          <a:p>
            <a:r>
              <a:rPr lang="es-AR" dirty="0" smtClean="0"/>
              <a:t>El Personaje contra otro personaje.</a:t>
            </a:r>
          </a:p>
          <a:p>
            <a:r>
              <a:rPr lang="es-AR" dirty="0" smtClean="0"/>
              <a:t>El personaje contra su contexto.</a:t>
            </a:r>
          </a:p>
          <a:p>
            <a:r>
              <a:rPr lang="es-AR" dirty="0" smtClean="0"/>
              <a:t>El personaje contra el mismo. </a:t>
            </a:r>
          </a:p>
          <a:p>
            <a:endParaRPr lang="es-AR" dirty="0"/>
          </a:p>
          <a:p>
            <a:r>
              <a:rPr lang="es-AR" dirty="0" smtClean="0"/>
              <a:t>Cuando el conflicto se desata, damos comienzo al </a:t>
            </a:r>
            <a:r>
              <a:rPr lang="es-AR" b="1" dirty="0" smtClean="0"/>
              <a:t>2º acto.</a:t>
            </a:r>
          </a:p>
          <a:p>
            <a:r>
              <a:rPr lang="es-AR" dirty="0" smtClean="0"/>
              <a:t>Este segundo acto buscara que el personaje desarrolle acción tras acción para resolver el problema y ayudar a los implicados en el o ayudarse a él mismo.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13482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			¿Qué son los Puntos de Giro?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3034748"/>
            <a:ext cx="8825659" cy="2985052"/>
          </a:xfrm>
        </p:spPr>
        <p:txBody>
          <a:bodyPr/>
          <a:lstStyle/>
          <a:p>
            <a:r>
              <a:rPr lang="es-AR" dirty="0" smtClean="0"/>
              <a:t>El punto de giro o “</a:t>
            </a:r>
            <a:r>
              <a:rPr lang="es-AR" dirty="0" err="1" smtClean="0"/>
              <a:t>Plot</a:t>
            </a:r>
            <a:r>
              <a:rPr lang="es-AR" dirty="0" smtClean="0"/>
              <a:t> Point” en un </a:t>
            </a:r>
            <a:r>
              <a:rPr lang="es-AR" dirty="0" err="1" smtClean="0"/>
              <a:t>guión</a:t>
            </a:r>
            <a:r>
              <a:rPr lang="es-AR" dirty="0" smtClean="0"/>
              <a:t> es el momento de cambio de la historia. Estos nos introducen el </a:t>
            </a:r>
            <a:r>
              <a:rPr lang="es-AR" b="1" dirty="0" smtClean="0"/>
              <a:t>detonante</a:t>
            </a:r>
            <a:r>
              <a:rPr lang="es-AR" dirty="0" smtClean="0"/>
              <a:t> por su parte en el desequilibro del estado inalterado del personaje y el </a:t>
            </a:r>
            <a:r>
              <a:rPr lang="es-AR" b="1" dirty="0" smtClean="0"/>
              <a:t>1re </a:t>
            </a:r>
            <a:r>
              <a:rPr lang="es-AR" b="1" dirty="0" err="1" smtClean="0"/>
              <a:t>plot</a:t>
            </a:r>
            <a:r>
              <a:rPr lang="es-AR" b="1" dirty="0" smtClean="0"/>
              <a:t> </a:t>
            </a:r>
            <a:r>
              <a:rPr lang="es-AR" b="1" dirty="0" err="1" smtClean="0"/>
              <a:t>point</a:t>
            </a:r>
            <a:r>
              <a:rPr lang="es-AR" dirty="0" smtClean="0"/>
              <a:t> en el conflicto específicamente.  En el caso del </a:t>
            </a:r>
            <a:r>
              <a:rPr lang="es-AR" b="1" dirty="0" smtClean="0"/>
              <a:t>2do </a:t>
            </a:r>
            <a:r>
              <a:rPr lang="es-AR" b="1" dirty="0" err="1" smtClean="0"/>
              <a:t>plot</a:t>
            </a:r>
            <a:r>
              <a:rPr lang="es-AR" b="1" dirty="0" smtClean="0"/>
              <a:t> </a:t>
            </a:r>
            <a:r>
              <a:rPr lang="es-AR" b="1" dirty="0" err="1" smtClean="0"/>
              <a:t>point</a:t>
            </a:r>
            <a:r>
              <a:rPr lang="es-AR" b="1" dirty="0" smtClean="0"/>
              <a:t> </a:t>
            </a:r>
            <a:r>
              <a:rPr lang="es-AR" dirty="0" smtClean="0"/>
              <a:t>nos llevará directamente al </a:t>
            </a:r>
            <a:r>
              <a:rPr lang="es-AR" b="1" dirty="0" err="1" smtClean="0"/>
              <a:t>Climax</a:t>
            </a:r>
            <a:r>
              <a:rPr lang="es-AR" dirty="0" smtClean="0"/>
              <a:t> de la historia. </a:t>
            </a:r>
          </a:p>
          <a:p>
            <a:r>
              <a:rPr lang="es-AR" dirty="0" smtClean="0"/>
              <a:t>La historia va creciendo en dramatismo, va creciendo en intensidad, en misterio y en potencia dramática. Debemos como escritores asegurar que ese crecimiento sea </a:t>
            </a:r>
            <a:r>
              <a:rPr lang="es-AR" b="1" dirty="0" smtClean="0"/>
              <a:t>progresivo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35075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687" y="943060"/>
            <a:ext cx="9121430" cy="537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740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¿Qué es una sub trama?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3048000"/>
            <a:ext cx="8825659" cy="2971800"/>
          </a:xfrm>
        </p:spPr>
        <p:txBody>
          <a:bodyPr/>
          <a:lstStyle/>
          <a:p>
            <a:r>
              <a:rPr lang="es-AR" dirty="0" smtClean="0"/>
              <a:t>Las sub tramas son las tramas secundarias que existen en la historia. Tienen por lo general integra relación con la historia principal. Son utilizadas para mantener y distender el interés del espectador entre el conflicto principal y los conflictos secundarios. </a:t>
            </a:r>
          </a:p>
          <a:p>
            <a:r>
              <a:rPr lang="es-AR" dirty="0" smtClean="0"/>
              <a:t>No es necesario ni excluyente que haya una sola sub trama en la historia de hecho por lo general hay mas de una. </a:t>
            </a:r>
          </a:p>
          <a:p>
            <a:r>
              <a:rPr lang="es-AR" dirty="0" smtClean="0"/>
              <a:t>Tienen prácticamente las mismas características estructuralmente hablando que la trama principal, solo que se focaliza menos en ellas, aun </a:t>
            </a:r>
            <a:r>
              <a:rPr lang="es-AR" dirty="0" err="1" smtClean="0"/>
              <a:t>asi</a:t>
            </a:r>
            <a:r>
              <a:rPr lang="es-AR" dirty="0" smtClean="0"/>
              <a:t> son importantes para el desarrollo global de la obra.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84788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191</TotalTime>
  <Words>893</Words>
  <Application>Microsoft Office PowerPoint</Application>
  <PresentationFormat>Panorámica</PresentationFormat>
  <Paragraphs>42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Sala de reuniones Ion</vt:lpstr>
      <vt:lpstr>Estructura Dramática</vt:lpstr>
      <vt:lpstr>¿Qué es la estructura dramática? </vt:lpstr>
      <vt:lpstr>¿Cómo se estructura?</vt:lpstr>
      <vt:lpstr>Contextos - Personajes</vt:lpstr>
      <vt:lpstr>Acciones - Conflicto</vt:lpstr>
      <vt:lpstr>NUDO - CONFLICTO</vt:lpstr>
      <vt:lpstr>   ¿Qué son los Puntos de Giro?</vt:lpstr>
      <vt:lpstr>Presentación de PowerPoint</vt:lpstr>
      <vt:lpstr>¿Qué es una sub trama?</vt:lpstr>
      <vt:lpstr>       Desenlace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15</cp:revision>
  <dcterms:created xsi:type="dcterms:W3CDTF">2017-05-30T13:29:35Z</dcterms:created>
  <dcterms:modified xsi:type="dcterms:W3CDTF">2017-05-30T16:40:42Z</dcterms:modified>
</cp:coreProperties>
</file>