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6/5/2017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6/5/2017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6/5/2017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6/5/2017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6/5/2017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6/5/2017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6/5/2017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6/5/2017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6/5/2017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1663884"/>
          </a:xfrm>
        </p:spPr>
        <p:txBody>
          <a:bodyPr/>
          <a:lstStyle/>
          <a:p>
            <a:r>
              <a:rPr lang="es-AR" dirty="0" smtClean="0"/>
              <a:t>Estructura dramática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4955" y="3763617"/>
            <a:ext cx="8825658" cy="1875183"/>
          </a:xfrm>
        </p:spPr>
        <p:txBody>
          <a:bodyPr>
            <a:normAutofit/>
          </a:bodyPr>
          <a:lstStyle/>
          <a:p>
            <a:r>
              <a:rPr lang="es-AR" sz="9600" dirty="0" smtClean="0">
                <a:solidFill>
                  <a:srgbClr val="92D050"/>
                </a:solidFill>
              </a:rPr>
              <a:t>tramas</a:t>
            </a:r>
            <a:endParaRPr lang="es-AR" sz="9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042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Trama de la TENTACION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AR" dirty="0" smtClean="0"/>
              <a:t>Trama de METAMORFOSIS</a:t>
            </a:r>
            <a:endParaRPr lang="es-AR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dirty="0" smtClean="0"/>
              <a:t>Trama de TRANSFORMACION</a:t>
            </a:r>
            <a:endParaRPr lang="es-AR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1" y="3158924"/>
            <a:ext cx="2714683" cy="288897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721" y="3158925"/>
            <a:ext cx="2520431" cy="28889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134" y="3158923"/>
            <a:ext cx="2196769" cy="286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28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Trama de MADURACION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AR" dirty="0" smtClean="0"/>
              <a:t>Trama de AMOR</a:t>
            </a:r>
            <a:endParaRPr lang="es-AR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/>
          <a:lstStyle/>
          <a:p>
            <a:r>
              <a:rPr lang="es-AR" dirty="0" smtClean="0"/>
              <a:t>Trama de AMOR PROHIBIDO</a:t>
            </a:r>
            <a:endParaRPr lang="es-AR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2" y="3169782"/>
            <a:ext cx="2528878" cy="285727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906" y="3179762"/>
            <a:ext cx="2283956" cy="284729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135" y="3179762"/>
            <a:ext cx="2594335" cy="284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79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Trama de SACRIFICIO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AR" dirty="0" smtClean="0"/>
              <a:t>Trama de DESCUBRIMIENTO</a:t>
            </a:r>
            <a:endParaRPr lang="es-AR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dirty="0" smtClean="0"/>
              <a:t>Trama del PRECIO DEL EXCESO</a:t>
            </a:r>
            <a:endParaRPr lang="es-AR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2" y="3179762"/>
            <a:ext cx="2688178" cy="284729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237" y="3179761"/>
            <a:ext cx="2670693" cy="284729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134" y="3179760"/>
            <a:ext cx="2461813" cy="284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22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Trama de ASCENSO Y CAIDA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Marcador de texto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2" y="3179762"/>
            <a:ext cx="2661674" cy="284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82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Algunas consideraciones sobre trama: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954" y="2358887"/>
            <a:ext cx="10493707" cy="4346713"/>
          </a:xfrm>
        </p:spPr>
        <p:txBody>
          <a:bodyPr>
            <a:normAutofit/>
          </a:bodyPr>
          <a:lstStyle/>
          <a:p>
            <a:r>
              <a:rPr lang="es-AR" dirty="0" smtClean="0"/>
              <a:t>Un guionista es un explorador de lugares diferentes y exóticos. De hecho si quiere llevar sus historias al publico debe saber donde este publico esta, se encuentra o vive.</a:t>
            </a:r>
          </a:p>
          <a:p>
            <a:pPr marL="0" indent="0">
              <a:buNone/>
            </a:pPr>
            <a:r>
              <a:rPr lang="es-AR" dirty="0" smtClean="0"/>
              <a:t> </a:t>
            </a:r>
          </a:p>
          <a:p>
            <a:r>
              <a:rPr lang="es-AR" dirty="0" smtClean="0"/>
              <a:t>Diferenciemos la HISTORÍA de la TRAMA: </a:t>
            </a:r>
          </a:p>
          <a:p>
            <a:r>
              <a:rPr lang="es-AR" dirty="0" smtClean="0"/>
              <a:t>Las historias: son un conjunto lineal de sucesos, se relacionan con lo misterioso y lo alejado de nuestra atención ordinaria. Nacen de la fantasía y conviven en nuestros mundos poéticos.</a:t>
            </a:r>
          </a:p>
          <a:p>
            <a:r>
              <a:rPr lang="es-AR" dirty="0" smtClean="0"/>
              <a:t>La trama: son quienes cuentan algo de esas historias. Poseen ellas mismas una estructura narrativa y también dramática. </a:t>
            </a:r>
          </a:p>
          <a:p>
            <a:r>
              <a:rPr lang="es-AR" dirty="0" smtClean="0"/>
              <a:t>UNA MISMA HISTORIA PUEDE SER CONTADA UTILIZANDO DISTINTAS TRAMAS.</a:t>
            </a:r>
          </a:p>
          <a:p>
            <a:pPr marL="0" indent="0">
              <a:buNone/>
            </a:pPr>
            <a:r>
              <a:rPr lang="es-AR" dirty="0" smtClean="0"/>
              <a:t>De hecho cada forma de tramar una historia destaca algunas cosas y margina u oculta otras.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97011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81146" y="344557"/>
            <a:ext cx="6079550" cy="6513443"/>
          </a:xfrm>
        </p:spPr>
        <p:txBody>
          <a:bodyPr/>
          <a:lstStyle/>
          <a:p>
            <a:r>
              <a:rPr lang="es-AR" dirty="0" smtClean="0"/>
              <a:t>LA TRAMA ES UN PROCESO, NO UN OBJETO</a:t>
            </a:r>
          </a:p>
          <a:p>
            <a:pPr marL="0" indent="0">
              <a:buNone/>
            </a:pPr>
            <a:endParaRPr lang="es-AR" dirty="0" smtClean="0"/>
          </a:p>
          <a:p>
            <a:r>
              <a:rPr lang="es-AR" dirty="0" smtClean="0"/>
              <a:t>LA TRAMA ES DINAMICA, NO ESTATICA.</a:t>
            </a:r>
          </a:p>
          <a:p>
            <a:pPr marL="0" indent="0">
              <a:buNone/>
            </a:pPr>
            <a:endParaRPr lang="es-AR" dirty="0" smtClean="0"/>
          </a:p>
          <a:p>
            <a:r>
              <a:rPr lang="es-AR" dirty="0" smtClean="0"/>
              <a:t>LA TRAMA ES FUNDAMENTAL AL MOMENTO DE LA RE ESCRITURA. </a:t>
            </a:r>
          </a:p>
          <a:p>
            <a:pPr marL="0" indent="0">
              <a:buNone/>
            </a:pPr>
            <a:endParaRPr lang="es-AR" dirty="0" smtClean="0"/>
          </a:p>
          <a:p>
            <a:r>
              <a:rPr lang="es-AR" dirty="0" smtClean="0"/>
              <a:t>LA TRAMA ES LA ESTRUCTURA PERO NO NECESARIAMENTE ES EL MODO EN QUE ACOMODEMOS Y ORDENEMOS LA INFORMACIÓN. 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95" y="2332603"/>
            <a:ext cx="2244476" cy="224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6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¿Definición?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954" y="2789030"/>
            <a:ext cx="9605811" cy="3744291"/>
          </a:xfrm>
        </p:spPr>
        <p:txBody>
          <a:bodyPr/>
          <a:lstStyle/>
          <a:p>
            <a:r>
              <a:rPr lang="es-AR" dirty="0" smtClean="0"/>
              <a:t>No hay una definición absoluta, ya que cada patrón de cada trama es distinto. </a:t>
            </a:r>
          </a:p>
          <a:p>
            <a:pPr marL="0" indent="0">
              <a:buNone/>
            </a:pPr>
            <a:endParaRPr lang="es-AR" dirty="0" smtClean="0"/>
          </a:p>
          <a:p>
            <a:r>
              <a:rPr lang="es-AR" dirty="0" smtClean="0"/>
              <a:t>La diferencia entre trama y relato radica en que un relato nos dice que y quien mientras que la trama nos dirá, que quien y por qué. </a:t>
            </a:r>
          </a:p>
          <a:p>
            <a:pPr marL="0" indent="0">
              <a:buNone/>
            </a:pPr>
            <a:endParaRPr lang="es-AR" dirty="0" smtClean="0"/>
          </a:p>
          <a:p>
            <a:r>
              <a:rPr lang="es-AR" dirty="0" smtClean="0"/>
              <a:t>Para poder identificar la trama debemos responder a la pregunta: ¿Poe qué pasa lo que pasa? </a:t>
            </a:r>
          </a:p>
          <a:p>
            <a:pPr marL="0" indent="0">
              <a:buNone/>
            </a:pPr>
            <a:r>
              <a:rPr lang="es-AR" b="1" dirty="0" smtClean="0"/>
              <a:t>Existen DOS POSIBLES TRAMAS, es decir, las TRAMAS MENTALES o las tramas de FUERZA. 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3496249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0904" y="490331"/>
            <a:ext cx="4565075" cy="1683026"/>
          </a:xfrm>
        </p:spPr>
        <p:txBody>
          <a:bodyPr/>
          <a:lstStyle/>
          <a:p>
            <a:r>
              <a:rPr lang="es-AR" sz="2400" b="1" dirty="0" smtClean="0">
                <a:solidFill>
                  <a:schemeClr val="bg1"/>
                </a:solidFill>
              </a:rPr>
              <a:t>TRAMAS DE FUERZA</a:t>
            </a:r>
            <a:endParaRPr lang="es-AR" sz="2400" b="1" dirty="0">
              <a:solidFill>
                <a:schemeClr val="bg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95559" y="490331"/>
            <a:ext cx="3757545" cy="1683025"/>
          </a:xfrm>
        </p:spPr>
        <p:txBody>
          <a:bodyPr/>
          <a:lstStyle/>
          <a:p>
            <a:r>
              <a:rPr lang="es-A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Tramas mentales</a:t>
            </a:r>
            <a:endParaRPr lang="es-A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940904" y="2305878"/>
            <a:ext cx="46250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chemeClr val="bg1"/>
                </a:solidFill>
              </a:rPr>
              <a:t>También llamadas tramas físicas, no implican temas intelectuales o morales. Es como un rompecabezas, es un reto a resolver, un enigma, y la recompensa es el “suspense”, la sorpresa y la angustia. </a:t>
            </a:r>
          </a:p>
          <a:p>
            <a:r>
              <a:rPr lang="es-AR" sz="2000" dirty="0" smtClean="0">
                <a:solidFill>
                  <a:schemeClr val="bg1"/>
                </a:solidFill>
              </a:rPr>
              <a:t>El ritmo es rápido. La acción domina al personaje. </a:t>
            </a:r>
            <a:endParaRPr lang="es-AR" sz="2000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895559" y="2305878"/>
            <a:ext cx="40904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Son las historias de la mente, versa sobre las ideas, se debe examinar el interior de la naturaleza humana y las relaciones entre las personas. Son viajes interiores que analizan las creencias y los comportamientos.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94738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Las trama son de </a:t>
            </a:r>
            <a:r>
              <a:rPr lang="es-AR" dirty="0" err="1" smtClean="0"/>
              <a:t>tod@s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Las tramas son de DOMINIO PUBLICO es decir nadie es dueño de privársela al resto del mundo si quiere usarla.</a:t>
            </a:r>
          </a:p>
          <a:p>
            <a:r>
              <a:rPr lang="es-AR" dirty="0" smtClean="0"/>
              <a:t>El truco para aprender a usar </a:t>
            </a:r>
            <a:r>
              <a:rPr lang="es-AR" b="1" dirty="0" smtClean="0"/>
              <a:t>una trama </a:t>
            </a:r>
            <a:r>
              <a:rPr lang="es-AR" dirty="0" smtClean="0"/>
              <a:t>no es </a:t>
            </a:r>
            <a:r>
              <a:rPr lang="es-AR" b="1" dirty="0" smtClean="0"/>
              <a:t>copiar</a:t>
            </a:r>
            <a:r>
              <a:rPr lang="es-AR" dirty="0" smtClean="0"/>
              <a:t>, sino en </a:t>
            </a:r>
            <a:r>
              <a:rPr lang="es-AR" b="1" dirty="0" smtClean="0"/>
              <a:t>adaptar </a:t>
            </a:r>
            <a:r>
              <a:rPr lang="es-AR" dirty="0" smtClean="0"/>
              <a:t>esa trama a las necesidades </a:t>
            </a:r>
            <a:r>
              <a:rPr lang="es-AR" b="1" dirty="0" smtClean="0"/>
              <a:t>de tu historia</a:t>
            </a:r>
            <a:r>
              <a:rPr lang="es-AR" dirty="0" smtClean="0"/>
              <a:t>.</a:t>
            </a:r>
          </a:p>
          <a:p>
            <a:r>
              <a:rPr lang="es-AR" dirty="0" smtClean="0"/>
              <a:t>Las primeras decisiones importantes entonces son: </a:t>
            </a:r>
          </a:p>
          <a:p>
            <a:r>
              <a:rPr lang="es-AR" dirty="0"/>
              <a:t>A</a:t>
            </a:r>
            <a:r>
              <a:rPr lang="es-AR" dirty="0" smtClean="0"/>
              <a:t>) Moldear la trama a mi historia.</a:t>
            </a:r>
          </a:p>
          <a:p>
            <a:r>
              <a:rPr lang="es-AR" dirty="0" smtClean="0"/>
              <a:t>B) ¿La trama aporta a los personajes y estructura del relato?</a:t>
            </a:r>
          </a:p>
          <a:p>
            <a:endParaRPr lang="es-AR" dirty="0"/>
          </a:p>
          <a:p>
            <a:r>
              <a:rPr lang="es-AR" dirty="0" smtClean="0"/>
              <a:t>La idea puede y debe cambiar las veces que sea necesario.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4149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TIPOS DE TRAMAS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Trama de BUSQUEDA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s-AR" dirty="0" smtClean="0"/>
              <a:t>Por ejemplo Búsqueda implacable.</a:t>
            </a:r>
          </a:p>
          <a:p>
            <a:endParaRPr lang="es-AR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AR" dirty="0" smtClean="0"/>
              <a:t>Trama de AVENTURA</a:t>
            </a:r>
            <a:endParaRPr lang="es-AR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dirty="0" smtClean="0"/>
              <a:t>Trama de PERSECUCIÓN</a:t>
            </a:r>
            <a:endParaRPr lang="es-AR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11" y="3250146"/>
            <a:ext cx="2857500" cy="28575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098" y="3179761"/>
            <a:ext cx="2271960" cy="284729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134" y="3179761"/>
            <a:ext cx="2342543" cy="284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24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Trama de RESCATE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AR" dirty="0" smtClean="0"/>
              <a:t>Trama de HUIDA</a:t>
            </a:r>
            <a:endParaRPr lang="es-AR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dirty="0" smtClean="0"/>
              <a:t>Trama de VENGANZA</a:t>
            </a:r>
            <a:endParaRPr lang="es-AR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2" y="3179761"/>
            <a:ext cx="2396631" cy="284729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237" y="3179760"/>
            <a:ext cx="2736954" cy="284729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136" y="3179760"/>
            <a:ext cx="2488316" cy="286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68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Trama de ENIGMA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AR" dirty="0" smtClean="0"/>
              <a:t>Trama de RIVALIDAD</a:t>
            </a:r>
            <a:endParaRPr lang="es-AR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AR" dirty="0" smtClean="0"/>
              <a:t>Trama del DESVALIDO</a:t>
            </a:r>
            <a:endParaRPr lang="es-AR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2" y="3179762"/>
            <a:ext cx="2953222" cy="284729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721" y="3179762"/>
            <a:ext cx="2524184" cy="284729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135" y="3061252"/>
            <a:ext cx="2126681" cy="306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241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196</TotalTime>
  <Words>519</Words>
  <Application>Microsoft Office PowerPoint</Application>
  <PresentationFormat>Panorámica</PresentationFormat>
  <Paragraphs>58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Sala de reuniones Ion</vt:lpstr>
      <vt:lpstr>Estructura dramática</vt:lpstr>
      <vt:lpstr>Algunas consideraciones sobre trama:</vt:lpstr>
      <vt:lpstr>Presentación de PowerPoint</vt:lpstr>
      <vt:lpstr>¿Definición?</vt:lpstr>
      <vt:lpstr>TRAMAS DE FUERZA</vt:lpstr>
      <vt:lpstr>Las trama son de tod@s</vt:lpstr>
      <vt:lpstr>TIPOS DE TRAMAS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Estructura dramática</dc:title>
  <dc:creator>Usuario</dc:creator>
  <cp:lastModifiedBy>Usuario</cp:lastModifiedBy>
  <cp:revision>16</cp:revision>
  <dcterms:created xsi:type="dcterms:W3CDTF">2017-06-05T17:21:47Z</dcterms:created>
  <dcterms:modified xsi:type="dcterms:W3CDTF">2017-06-05T20:37:51Z</dcterms:modified>
</cp:coreProperties>
</file>