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02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068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927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833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49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635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830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92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961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81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671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655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895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7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020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599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95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0423F5C-B3EB-47DC-82E9-00EE1DA42753}" type="datetimeFigureOut">
              <a:rPr lang="es-AR" smtClean="0"/>
              <a:t>04/03/2020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D20F04-7E69-467A-8352-FC39CE4334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6240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2256917"/>
          </a:xfrm>
        </p:spPr>
        <p:txBody>
          <a:bodyPr/>
          <a:lstStyle/>
          <a:p>
            <a:r>
              <a:rPr lang="es-AR" dirty="0" smtClean="0"/>
              <a:t>El esquema ACTANCIAL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La forma clásica de contar una historia.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6520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itchFamily="2" charset="2"/>
              <a:buChar char="q"/>
            </a:pPr>
            <a:r>
              <a:rPr lang="es-AR" sz="2400" dirty="0" smtClean="0"/>
              <a:t>El esquema ACTANCIAL se divide en 6 elementos centrales para el desarrollo de la historia.</a:t>
            </a:r>
            <a:endParaRPr lang="es-AR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846787" cy="2728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43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1844824"/>
            <a:ext cx="7323152" cy="864096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s-AR" sz="3200" dirty="0" smtClean="0"/>
              <a:t>Es quien comunica </a:t>
            </a:r>
            <a:r>
              <a:rPr lang="es-AR" sz="3200" dirty="0"/>
              <a:t>una acción/deseo/tarea al sujeto, es el fundamento de su deseo, su porqué. 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33600" y="1"/>
            <a:ext cx="4742656" cy="1700807"/>
          </a:xfrm>
        </p:spPr>
        <p:txBody>
          <a:bodyPr/>
          <a:lstStyle/>
          <a:p>
            <a:pPr marL="18288" indent="0">
              <a:buNone/>
            </a:pPr>
            <a:r>
              <a:rPr lang="es-AR" dirty="0" smtClean="0"/>
              <a:t>DESTINADOR:</a:t>
            </a:r>
            <a:endParaRPr lang="es-AR" dirty="0"/>
          </a:p>
        </p:txBody>
      </p:sp>
      <p:pic>
        <p:nvPicPr>
          <p:cNvPr id="1026" name="Picture 2" descr="http://thechristiannerd.files.wordpress.com/2011/11/frodo-ganda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9" y="4005063"/>
            <a:ext cx="3400921" cy="1913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757525"/>
            <a:ext cx="2880742" cy="216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496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77240" y="908720"/>
            <a:ext cx="7543800" cy="1944216"/>
          </a:xfrm>
        </p:spPr>
        <p:txBody>
          <a:bodyPr/>
          <a:lstStyle/>
          <a:p>
            <a:pPr marL="685800" indent="-685800">
              <a:buFont typeface="Wingdings" pitchFamily="2" charset="2"/>
              <a:buChar char="q"/>
            </a:pPr>
            <a:r>
              <a:rPr lang="es-AR" sz="2400" dirty="0"/>
              <a:t>Es el que se beneficia con la acción/deseo/tarea del sujeto, es la finalidad de su deseo, su para qué. 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03648" y="-387423"/>
            <a:ext cx="6825952" cy="2160239"/>
          </a:xfrm>
        </p:spPr>
        <p:txBody>
          <a:bodyPr/>
          <a:lstStyle/>
          <a:p>
            <a:pPr marL="18288" indent="0">
              <a:buNone/>
            </a:pPr>
            <a:r>
              <a:rPr lang="es-AR" dirty="0" smtClean="0"/>
              <a:t>DESTINATARIO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2952750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5024"/>
            <a:ext cx="4101756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199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1604537"/>
            <a:ext cx="7511473" cy="711746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s-AR" sz="2400" dirty="0" smtClean="0"/>
              <a:t>Aquello que es deseado, el objetivo </a:t>
            </a:r>
            <a:r>
              <a:rPr lang="es-AR" sz="2400" dirty="0" smtClean="0"/>
              <a:t>primero, Puede ser un concepto, no solamente un elemento </a:t>
            </a:r>
            <a:r>
              <a:rPr lang="es-AR" sz="2400" dirty="0" err="1" smtClean="0"/>
              <a:t>fisico</a:t>
            </a:r>
            <a:r>
              <a:rPr lang="es-AR" sz="2400" dirty="0" smtClean="0"/>
              <a:t>.</a:t>
            </a:r>
            <a:endParaRPr lang="es-AR" sz="2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942999"/>
          </a:xfrm>
        </p:spPr>
        <p:txBody>
          <a:bodyPr/>
          <a:lstStyle/>
          <a:p>
            <a:pPr marL="18288" indent="0">
              <a:buNone/>
            </a:pPr>
            <a:r>
              <a:rPr lang="es-AR" dirty="0" smtClean="0"/>
              <a:t>OBJETO de deseo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302496" cy="24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683421"/>
            <a:ext cx="3906391" cy="1968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98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18347" y="1196752"/>
            <a:ext cx="7511473" cy="71174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 smtClean="0"/>
              <a:t>¿Quien lleva a delante la acción?</a:t>
            </a:r>
            <a:endParaRPr lang="es-AR" sz="2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15616" y="685801"/>
            <a:ext cx="7113984" cy="942999"/>
          </a:xfrm>
        </p:spPr>
        <p:txBody>
          <a:bodyPr/>
          <a:lstStyle/>
          <a:p>
            <a:pPr marL="18288" indent="0">
              <a:buNone/>
            </a:pPr>
            <a:r>
              <a:rPr lang="es-AR" dirty="0" smtClean="0"/>
              <a:t>SUJETO (PROTAGONISTA – PROTAGINOSTAS)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0399"/>
            <a:ext cx="3744520" cy="265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212975"/>
            <a:ext cx="394707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074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18347" y="1376136"/>
            <a:ext cx="7511473" cy="532361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 smtClean="0"/>
              <a:t>Ayuda al sujeto a llegar al objetivo. </a:t>
            </a:r>
            <a:endParaRPr lang="es-AR" sz="2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685801"/>
            <a:ext cx="7546032" cy="654967"/>
          </a:xfrm>
        </p:spPr>
        <p:txBody>
          <a:bodyPr/>
          <a:lstStyle/>
          <a:p>
            <a:pPr marL="18288" indent="0">
              <a:buNone/>
            </a:pPr>
            <a:r>
              <a:rPr lang="es-AR" dirty="0" smtClean="0"/>
              <a:t>AYUDANTE (CARISMATICO)</a:t>
            </a:r>
            <a:endParaRPr lang="es-AR" dirty="0"/>
          </a:p>
        </p:txBody>
      </p:sp>
      <p:pic>
        <p:nvPicPr>
          <p:cNvPr id="5122" name="Picture 2" descr="http://1.bp.blogspot.com/_c8Bjg8djGPk/TQQTnn7snuI/AAAAAAAAAEk/drxdkQGDbe0/s1600/shrek-burr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0090" y="2385519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teinteresa.es/cine/volveremos-doctor-Nefario-ayudante-Gru_TINIMA20130703_119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54936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6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18347" y="1268760"/>
            <a:ext cx="7511473" cy="639738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 smtClean="0"/>
              <a:t>Haría cualquier cosa con tal de frustrar el objetivo del protagonista.</a:t>
            </a:r>
            <a:endParaRPr lang="es-AR" sz="2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7906072" cy="1296145"/>
          </a:xfrm>
        </p:spPr>
        <p:txBody>
          <a:bodyPr/>
          <a:lstStyle/>
          <a:p>
            <a:pPr marL="18288" indent="0">
              <a:buNone/>
            </a:pPr>
            <a:r>
              <a:rPr lang="es-AR" dirty="0" smtClean="0"/>
              <a:t>OPONENTE (SIN CONFLICTO , NO HAY PELICULA)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33421"/>
            <a:ext cx="5346171" cy="20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img3.wikia.nocookie.net/__cb20131117235340/villains/images/6/67/Farqua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9442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68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crosu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63</TotalTime>
  <Words>140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Malla</vt:lpstr>
      <vt:lpstr>El esquema ACTANCIAL</vt:lpstr>
      <vt:lpstr>El esquema ACTANCIAL se divide en 6 elementos centrales para el desarrollo de la historia.</vt:lpstr>
      <vt:lpstr>Es quien comunica una acción/deseo/tarea al sujeto, es el fundamento de su deseo, su porqué. </vt:lpstr>
      <vt:lpstr>Es el que se beneficia con la acción/deseo/tarea del sujeto, es la finalidad de su deseo, su para qué. </vt:lpstr>
      <vt:lpstr>Aquello que es deseado, el objetivo primero, Puede ser un concepto, no solamente un elemento fisico.</vt:lpstr>
      <vt:lpstr>¿Quien lleva a delante la acción?</vt:lpstr>
      <vt:lpstr>Ayuda al sujeto a llegar al objetivo. </vt:lpstr>
      <vt:lpstr>Haría cualquier cosa con tal de frustrar el objetivo del protagonista.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esquema ACTANCIAL</dc:title>
  <dc:creator>German</dc:creator>
  <cp:lastModifiedBy>German A</cp:lastModifiedBy>
  <cp:revision>8</cp:revision>
  <dcterms:created xsi:type="dcterms:W3CDTF">2014-10-01T13:45:13Z</dcterms:created>
  <dcterms:modified xsi:type="dcterms:W3CDTF">2020-03-04T16:37:38Z</dcterms:modified>
</cp:coreProperties>
</file>